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6" r:id="rId6"/>
    <p:sldId id="287" r:id="rId7"/>
    <p:sldId id="267" r:id="rId8"/>
    <p:sldId id="288" r:id="rId9"/>
    <p:sldId id="292" r:id="rId10"/>
    <p:sldId id="293" r:id="rId11"/>
    <p:sldId id="261" r:id="rId12"/>
    <p:sldId id="260" r:id="rId13"/>
    <p:sldId id="294" r:id="rId14"/>
    <p:sldId id="262" r:id="rId15"/>
    <p:sldId id="263" r:id="rId16"/>
    <p:sldId id="259" r:id="rId17"/>
    <p:sldId id="289" r:id="rId18"/>
    <p:sldId id="291" r:id="rId19"/>
    <p:sldId id="290" r:id="rId20"/>
    <p:sldId id="295" r:id="rId21"/>
    <p:sldId id="297" r:id="rId22"/>
    <p:sldId id="296" r:id="rId23"/>
    <p:sldId id="26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0CD4476-0D1D-4EBE-A9F5-936F85BCBD9F}">
          <p14:sldIdLst>
            <p14:sldId id="256"/>
            <p14:sldId id="257"/>
            <p14:sldId id="265"/>
            <p14:sldId id="258"/>
            <p14:sldId id="266"/>
            <p14:sldId id="287"/>
            <p14:sldId id="267"/>
            <p14:sldId id="288"/>
            <p14:sldId id="292"/>
            <p14:sldId id="293"/>
            <p14:sldId id="261"/>
            <p14:sldId id="260"/>
            <p14:sldId id="294"/>
            <p14:sldId id="262"/>
            <p14:sldId id="263"/>
            <p14:sldId id="259"/>
            <p14:sldId id="289"/>
            <p14:sldId id="291"/>
            <p14:sldId id="290"/>
            <p14:sldId id="295"/>
            <p14:sldId id="297"/>
            <p14:sldId id="296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82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547DF-ACE0-4CF5-A315-81C08DD3B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324CD2-87AA-4F41-9336-6B2F0EBA8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11A337-FDD1-4444-AA4A-E8ED641B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5A1A-7155-4DDB-A5CD-668540FAE557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1294DA-8C17-43E9-B231-92408B7A6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1736DB-9880-4936-B425-C6752AF67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69102-F8F8-41DC-A4C6-BCC46DB09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162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BE646-EC6C-400B-B740-08E881FC0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A00096-2763-4B98-9B01-2846825FF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1D99E8-24D4-4B80-8945-B49C77943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5A1A-7155-4DDB-A5CD-668540FAE557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F4CA2-1C5C-4C51-8B88-52D5695FD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D5C605-BDB2-4EFA-B659-DD789470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69102-F8F8-41DC-A4C6-BCC46DB09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2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D86C25-BEC9-4663-83E4-3B1E72CD59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51D302-8FF5-4AF5-934B-09CC4051D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DBC6A2-DD97-458D-A9E8-A09041771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5A1A-7155-4DDB-A5CD-668540FAE557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176FF3-EA6C-4E35-810E-1CAAFA33E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F0DE83-F727-4973-BAEA-62B46651F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69102-F8F8-41DC-A4C6-BCC46DB09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84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4574D-43B8-4702-BFC6-D083F721F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47B2A3-9613-444F-92F3-568C3C461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CCE002-BD06-47AB-94A5-EDF43B78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5A1A-7155-4DDB-A5CD-668540FAE557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6DAF95-CAA0-4F50-93C2-EB9F0AE48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BC24D7-606A-4EF1-A59F-B7F17B6D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69102-F8F8-41DC-A4C6-BCC46DB09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435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29720-A708-4BB1-956A-DA5E70143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DD3E23-0621-43C2-BD5D-A52ED0B53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E4EB3E-2569-46D0-8367-E7036A8C2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5A1A-7155-4DDB-A5CD-668540FAE557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070F96-CF5E-4339-9D48-6541AECC5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9A9879-F167-4727-A833-DAB340A8C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69102-F8F8-41DC-A4C6-BCC46DB09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332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C6ADC-BAEA-47BB-9DE6-6E8B57205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022374-4BDC-45C7-ACD1-D20069295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13765E-35C1-4677-9ED3-91221EE6B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F5FCDB-1602-4C5B-B1B1-4BF2543E0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5A1A-7155-4DDB-A5CD-668540FAE557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D8CDFC-24A7-4679-B648-72AEA8E3F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2D7BE44-1070-42BA-99BB-FE5E5E5C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69102-F8F8-41DC-A4C6-BCC46DB09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243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778CC-8A17-4D76-9944-6289CA45A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8DFAC5-9C6F-4805-B53A-826DCF3BA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0464AA-AED3-4A7C-8941-28C0D435B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0CA2F4-D48F-4059-AE64-83BBD3B60E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EE7DAE-BC50-4032-8FDD-B9550B9765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CC1C1B-7405-4D5A-8491-97F3A3345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5A1A-7155-4DDB-A5CD-668540FAE557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49036F-9231-4C71-A346-E2AE41022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00DBE3-2833-4C00-83B0-7BCD5BD0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69102-F8F8-41DC-A4C6-BCC46DB09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81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01BFA-73F1-4361-A7BF-494C136C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C00D4E-71A5-4C14-A106-0817D8152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5A1A-7155-4DDB-A5CD-668540FAE557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C04A6E-D778-4622-AFF2-3FE7D38A2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2A4FBF-9A2A-4DB9-A6C8-75328312A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69102-F8F8-41DC-A4C6-BCC46DB09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364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133A2F-C944-4BAA-B740-6C7DBC699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5A1A-7155-4DDB-A5CD-668540FAE557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D5BA724-D5A7-4CA2-80FB-9D56CE401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97DFD8-A1C8-4FAB-B02E-004B2347D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69102-F8F8-41DC-A4C6-BCC46DB09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21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3B7A3-6DBE-440D-9A18-996A23DCE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E18B5A-6B8E-42F8-AE8D-EC698AA57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B750BF-D738-4654-87B6-9A6CF2DCC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F55C7F-9A08-4D0A-A63D-4C84EBDC4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5A1A-7155-4DDB-A5CD-668540FAE557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3A38CA-B31A-46E2-A31E-E3D163DD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D2F761-7C55-4361-BAD0-8096FA34C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69102-F8F8-41DC-A4C6-BCC46DB09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80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5BB71-7C89-4A40-9766-799AB5C51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B1D824-2B67-43C6-91DF-CCEA33D6C1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45007E-3E5D-4EAC-B2D9-B817DA0D3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AE0154-E1C7-42FD-BE15-4811D9257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65A1A-7155-4DDB-A5CD-668540FAE557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02C36C-2E99-4382-8F33-F2430A097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8DBADA-50D2-45F8-8239-E1CFB7330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269102-F8F8-41DC-A4C6-BCC46DB09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511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CEA42C3-58D3-489D-B5BF-FD6EBF43B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139BB6-89E7-4F84-9297-EF8D4AB68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BC3534-3674-4069-B050-76209A820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65A1A-7155-4DDB-A5CD-668540FAE557}" type="datetimeFigureOut">
              <a:rPr lang="ko-KR" altLang="en-US" smtClean="0"/>
              <a:t>2019-03-25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CF560E-EDA5-46E5-8DD6-953B370D86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A1D424-B66C-4D03-84AC-F7E10D32D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269102-F8F8-41DC-A4C6-BCC46DB093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236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06.03478.pdf" TargetMode="External"/><Relationship Id="rId2" Type="http://schemas.openxmlformats.org/officeDocument/2006/relationships/hyperlink" Target="https://arxiv.org/pdf/0705.201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601.06759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2CE9A-1681-4462-90C1-E5197821B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PixelRNN</a:t>
            </a:r>
            <a:r>
              <a:rPr lang="en-US" altLang="ko-KR" dirty="0"/>
              <a:t> </a:t>
            </a:r>
            <a:br>
              <a:rPr lang="en-US" altLang="ko-KR" dirty="0"/>
            </a:br>
            <a:endParaRPr lang="ko-KR" altLang="en-US" dirty="0">
              <a:highlight>
                <a:srgbClr val="00FFFF"/>
              </a:highlight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FF4097-1050-4E7A-994A-5AEB823F96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이명재</a:t>
            </a:r>
            <a:endParaRPr lang="en-US" altLang="ko-KR" dirty="0"/>
          </a:p>
          <a:p>
            <a:r>
              <a:rPr lang="en-US" altLang="ko-KR" dirty="0">
                <a:highlight>
                  <a:srgbClr val="00FFFF"/>
                </a:highlight>
              </a:rPr>
              <a:t>QRNN</a:t>
            </a:r>
            <a:r>
              <a:rPr lang="ko-KR" altLang="en-US" dirty="0">
                <a:highlight>
                  <a:srgbClr val="00FFFF"/>
                </a:highlight>
              </a:rPr>
              <a:t>에서 언급된 </a:t>
            </a:r>
            <a:r>
              <a:rPr lang="en-US" altLang="ko-KR" dirty="0">
                <a:highlight>
                  <a:srgbClr val="00FFFF"/>
                </a:highlight>
              </a:rPr>
              <a:t>Mask Convolution</a:t>
            </a:r>
            <a:r>
              <a:rPr lang="ko-KR" altLang="en-US" dirty="0">
                <a:highlight>
                  <a:srgbClr val="00FFFF"/>
                </a:highlight>
              </a:rPr>
              <a:t>을 이해하기 위한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5095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0E178A-A2A4-4C86-AB87-AAAECEC07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63012"/>
            <a:ext cx="10515600" cy="1894987"/>
          </a:xfrm>
        </p:spPr>
        <p:txBody>
          <a:bodyPr/>
          <a:lstStyle/>
          <a:p>
            <a:r>
              <a:rPr lang="en-US" altLang="ko-KR" dirty="0"/>
              <a:t>Reception</a:t>
            </a:r>
            <a:r>
              <a:rPr lang="ko-KR" altLang="en-US" dirty="0"/>
              <a:t> </a:t>
            </a:r>
            <a:r>
              <a:rPr lang="en-US" altLang="ko-KR" dirty="0"/>
              <a:t>field</a:t>
            </a:r>
            <a:r>
              <a:rPr lang="ko-KR" altLang="en-US" dirty="0"/>
              <a:t> 비교</a:t>
            </a:r>
            <a:endParaRPr lang="en-US" altLang="ko-KR" dirty="0"/>
          </a:p>
          <a:p>
            <a:r>
              <a:rPr lang="ko-KR" altLang="en-US" dirty="0"/>
              <a:t>왼쪽 </a:t>
            </a:r>
            <a:r>
              <a:rPr lang="en-US" altLang="ko-KR" dirty="0"/>
              <a:t>standard LSTM</a:t>
            </a:r>
          </a:p>
          <a:p>
            <a:r>
              <a:rPr lang="ko-KR" altLang="en-US" dirty="0"/>
              <a:t>오른쪽 </a:t>
            </a:r>
            <a:r>
              <a:rPr lang="en-US" altLang="ko-KR" dirty="0"/>
              <a:t>row-LSTM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931B59-9C0B-47B0-9ABD-A8DC2851C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9" y="214032"/>
            <a:ext cx="10515600" cy="474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45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8691837-EAAE-4803-8536-088A30C8A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655" y="0"/>
            <a:ext cx="7330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80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75B406-6F55-4B33-AF62-D5620CA0F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877" y="766303"/>
            <a:ext cx="7632246" cy="532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767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1EF46F-5B74-4574-9F47-4E9AE8CFD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54415"/>
            <a:ext cx="10515600" cy="2215662"/>
          </a:xfrm>
        </p:spPr>
        <p:txBody>
          <a:bodyPr/>
          <a:lstStyle/>
          <a:p>
            <a:r>
              <a:rPr lang="en-US" altLang="ko-KR" dirty="0"/>
              <a:t>Pixel CNN </a:t>
            </a:r>
            <a:r>
              <a:rPr lang="ko-KR" altLang="en-US" dirty="0"/>
              <a:t>같은 경우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Hidden </a:t>
            </a:r>
            <a:r>
              <a:rPr lang="ko-KR" altLang="en-US" dirty="0"/>
              <a:t>에서는 아무 연결이 없다</a:t>
            </a:r>
            <a:endParaRPr lang="en-US" altLang="ko-KR" dirty="0"/>
          </a:p>
          <a:p>
            <a:r>
              <a:rPr lang="en-US" altLang="ko-KR" dirty="0"/>
              <a:t>Mask A </a:t>
            </a:r>
            <a:r>
              <a:rPr lang="ko-KR" altLang="en-US" dirty="0"/>
              <a:t>가 씌운 </a:t>
            </a:r>
            <a:r>
              <a:rPr lang="en-US" altLang="ko-KR" dirty="0"/>
              <a:t>input </a:t>
            </a:r>
            <a:r>
              <a:rPr lang="ko-KR" altLang="en-US" dirty="0"/>
              <a:t>에 다시 한번 더</a:t>
            </a:r>
            <a:r>
              <a:rPr lang="en-US" altLang="ko-KR" dirty="0"/>
              <a:t>,</a:t>
            </a:r>
            <a:r>
              <a:rPr lang="ko-KR" altLang="en-US" dirty="0"/>
              <a:t> 위의 형식 </a:t>
            </a:r>
            <a:r>
              <a:rPr lang="en-US" altLang="ko-KR" dirty="0"/>
              <a:t>(Mask B) </a:t>
            </a:r>
            <a:r>
              <a:rPr lang="ko-KR" altLang="en-US" dirty="0"/>
              <a:t>인</a:t>
            </a:r>
            <a:r>
              <a:rPr lang="en-US" altLang="ko-KR" dirty="0"/>
              <a:t> Masked convolution </a:t>
            </a:r>
            <a:r>
              <a:rPr lang="ko-KR" altLang="en-US" dirty="0"/>
              <a:t>을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1C8A3A-B3A9-4282-96B7-45FB26F3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67" y="240688"/>
            <a:ext cx="114490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27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F5F2F-12CF-4FE5-A82C-345479197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altLang="ko-KR"/>
              <a:t>Mask 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89B062-D51C-4A5C-A9AC-DC78C36B4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" r="703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A268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80BE277D-F52D-4B44-8DB9-0BCC07A88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altLang="ko-KR" sz="2000"/>
              <a:t>Input + padding</a:t>
            </a:r>
          </a:p>
          <a:p>
            <a:r>
              <a:rPr lang="en-US" altLang="ko-KR" sz="2000"/>
              <a:t>Pooling </a:t>
            </a:r>
            <a:r>
              <a:rPr lang="ko-KR" altLang="en-US" sz="2000"/>
              <a:t>은 </a:t>
            </a:r>
            <a:r>
              <a:rPr lang="en-US" altLang="ko-KR" sz="2000"/>
              <a:t>Generation </a:t>
            </a:r>
            <a:r>
              <a:rPr lang="ko-KR" altLang="en-US" sz="2000"/>
              <a:t>에서</a:t>
            </a:r>
            <a:r>
              <a:rPr lang="en-US" altLang="ko-KR" sz="2000"/>
              <a:t> </a:t>
            </a:r>
            <a:r>
              <a:rPr lang="ko-KR" altLang="en-US" sz="2000"/>
              <a:t>안함</a:t>
            </a:r>
          </a:p>
        </p:txBody>
      </p:sp>
    </p:spTree>
    <p:extLst>
      <p:ext uri="{BB962C8B-B14F-4D97-AF65-F5344CB8AC3E}">
        <p14:creationId xmlns:p14="http://schemas.microsoft.com/office/powerpoint/2010/main" val="2960562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F5F2F-12CF-4FE5-A82C-34547919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93A7D1-29AA-4E25-BEE4-DCBE4A345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9944C4-1803-4AF1-BDE0-58B8828A1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31" y="0"/>
            <a:ext cx="10621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35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85A0F8A-A735-42F7-96FD-3B64AF0EE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13" y="0"/>
            <a:ext cx="9780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7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2DF2701-9503-4311-AEA7-EFD3069B2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495" y="0"/>
            <a:ext cx="9297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51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DFCAD3-902A-4B73-82B4-F60F276D3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0"/>
            <a:ext cx="274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56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6A4D76E-9403-4111-886A-EB90A692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826" y="0"/>
            <a:ext cx="9872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630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93A7D1-29AA-4E25-BEE4-DCBE4A345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"/>
            <a:ext cx="10515600" cy="5834063"/>
          </a:xfrm>
        </p:spPr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Pixel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 은 </a:t>
            </a:r>
            <a:r>
              <a:rPr lang="en-US" altLang="ko-KR" dirty="0"/>
              <a:t>Generative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 </a:t>
            </a:r>
            <a:r>
              <a:rPr lang="en-US" altLang="ko-KR" dirty="0"/>
              <a:t>, Unsupervised</a:t>
            </a:r>
            <a:r>
              <a:rPr lang="ko-KR" altLang="en-US" dirty="0"/>
              <a:t> </a:t>
            </a:r>
            <a:r>
              <a:rPr lang="en-US" altLang="ko-KR" dirty="0"/>
              <a:t>model, Autoregression model</a:t>
            </a:r>
          </a:p>
          <a:p>
            <a:endParaRPr lang="en-US" altLang="ko-KR" dirty="0"/>
          </a:p>
          <a:p>
            <a:r>
              <a:rPr lang="en-US" altLang="ko-KR" dirty="0"/>
              <a:t>Pixel</a:t>
            </a:r>
            <a:r>
              <a:rPr lang="ko-KR" altLang="en-US" dirty="0"/>
              <a:t> </a:t>
            </a:r>
            <a:r>
              <a:rPr lang="en-US" altLang="ko-KR" dirty="0"/>
              <a:t>RNN </a:t>
            </a:r>
            <a:r>
              <a:rPr lang="ko-KR" altLang="en-US" dirty="0"/>
              <a:t>은 대표적으로 </a:t>
            </a:r>
            <a:r>
              <a:rPr lang="en-US" altLang="ko-KR" dirty="0"/>
              <a:t>Image Generation </a:t>
            </a:r>
            <a:r>
              <a:rPr lang="ko-KR" altLang="en-US" dirty="0"/>
              <a:t>으로</a:t>
            </a:r>
            <a:r>
              <a:rPr lang="en-US" altLang="ko-KR" dirty="0"/>
              <a:t>,</a:t>
            </a:r>
            <a:r>
              <a:rPr lang="ko-KR" altLang="en-US" dirty="0"/>
              <a:t> 이미지 복구 등등에 사용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아키텍쳐</a:t>
            </a:r>
            <a:r>
              <a:rPr lang="ko-KR" altLang="en-US" dirty="0"/>
              <a:t> </a:t>
            </a:r>
            <a:r>
              <a:rPr lang="en-US" altLang="ko-KR" dirty="0"/>
              <a:t>= LSTM + Conv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1271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7DC126-38DF-4EAF-8C3A-0A13BB4A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C41BD5-8F1E-4602-922B-5D3962013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49921"/>
            <a:ext cx="10515600" cy="1508079"/>
          </a:xfrm>
        </p:spPr>
        <p:txBody>
          <a:bodyPr/>
          <a:lstStyle/>
          <a:p>
            <a:r>
              <a:rPr lang="en-US" altLang="ko-KR" dirty="0"/>
              <a:t>MNIST, CIFAR-10</a:t>
            </a:r>
          </a:p>
          <a:p>
            <a:r>
              <a:rPr lang="en-US" altLang="ko-KR" dirty="0"/>
              <a:t>Dataset 32X32 or 64X64</a:t>
            </a:r>
          </a:p>
          <a:p>
            <a:r>
              <a:rPr lang="en-US" altLang="ko-KR" dirty="0"/>
              <a:t>Method : log-likelihood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302182-BFED-493D-BFC3-2BD46BB5D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272" y="1632791"/>
            <a:ext cx="8325134" cy="345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3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90E375-7FF2-43EC-982C-1FDD8AAA2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33915"/>
            <a:ext cx="10515600" cy="1624085"/>
          </a:xfrm>
        </p:spPr>
        <p:txBody>
          <a:bodyPr>
            <a:normAutofit/>
          </a:bodyPr>
          <a:lstStyle/>
          <a:p>
            <a:r>
              <a:rPr lang="en-US" altLang="ko-KR" dirty="0"/>
              <a:t>NLL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negative-log-likelihood</a:t>
            </a:r>
          </a:p>
          <a:p>
            <a:r>
              <a:rPr lang="ko-KR" altLang="en-US" dirty="0"/>
              <a:t>낮을수록 좋음</a:t>
            </a:r>
            <a:endParaRPr lang="en-US" altLang="ko-KR" dirty="0"/>
          </a:p>
          <a:p>
            <a:r>
              <a:rPr lang="ko-KR" altLang="en-US" dirty="0"/>
              <a:t>당시</a:t>
            </a:r>
            <a:r>
              <a:rPr lang="en-US" altLang="ko-KR" dirty="0"/>
              <a:t> </a:t>
            </a:r>
            <a:r>
              <a:rPr lang="ko-KR" altLang="en-US" dirty="0"/>
              <a:t>현존하는 모델들 중에서 </a:t>
            </a:r>
            <a:r>
              <a:rPr lang="en-US" altLang="ko-KR" dirty="0"/>
              <a:t>SOTA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CC9252-CA13-4F43-85E4-7FE7181F7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292" y="61062"/>
            <a:ext cx="5840815" cy="48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54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F821AA-52BB-4815-8FB4-042BFE5AA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31" y="864618"/>
            <a:ext cx="10667827" cy="512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18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F5F2F-12CF-4FE5-A82C-34547919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Paper Reference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93A7D1-29AA-4E25-BEE4-DCBE4A345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Multi-Dimensional Recurrent Neural Networks</a:t>
            </a:r>
          </a:p>
          <a:p>
            <a:pPr lvl="1"/>
            <a:r>
              <a:rPr lang="en-US" altLang="ko-KR" dirty="0">
                <a:hlinkClick r:id="rId2"/>
              </a:rPr>
              <a:t>https://arxiv.org/pdf/0705.2011.pdf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Generative Image Modeling Using Spatial LSTMs</a:t>
            </a:r>
          </a:p>
          <a:p>
            <a:pPr lvl="1"/>
            <a:r>
              <a:rPr lang="en-US" altLang="ko-KR" dirty="0">
                <a:hlinkClick r:id="rId3"/>
              </a:rPr>
              <a:t>https://arxiv.org/pdf/1506.03478.pdf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Pixel Recurrent Neural Networks</a:t>
            </a:r>
          </a:p>
          <a:p>
            <a:pPr lvl="1"/>
            <a:r>
              <a:rPr lang="en-US" altLang="ko-KR" dirty="0">
                <a:hlinkClick r:id="rId4"/>
              </a:rPr>
              <a:t>https://arxiv.org/pdf/1601.06759.pdf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659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103AE-7581-42FE-A197-E3AF257F6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이미지에서 </a:t>
            </a:r>
            <a:r>
              <a:rPr lang="en-US" altLang="ko-KR" dirty="0"/>
              <a:t>LSTM</a:t>
            </a:r>
            <a:r>
              <a:rPr lang="ko-KR" altLang="en-US" dirty="0"/>
              <a:t>을 사용하려 하는가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3581FE-12C8-4EA8-A93D-D47BB2663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종속성 때문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 생성 시 주변 </a:t>
            </a:r>
            <a:r>
              <a:rPr lang="en-US" altLang="ko-KR" dirty="0"/>
              <a:t>Pixel</a:t>
            </a:r>
            <a:r>
              <a:rPr lang="ko-KR" altLang="en-US" dirty="0"/>
              <a:t>에 대한 종속성이 필요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종속을 받기 위해 </a:t>
            </a:r>
            <a:r>
              <a:rPr lang="en-US" altLang="ko-KR" dirty="0"/>
              <a:t>LSTM</a:t>
            </a:r>
            <a:r>
              <a:rPr lang="ko-KR" altLang="en-US" dirty="0"/>
              <a:t>은 모든 방향으로부터 정보가</a:t>
            </a:r>
            <a:r>
              <a:rPr lang="en-US" altLang="ko-KR" dirty="0"/>
              <a:t> </a:t>
            </a:r>
            <a:r>
              <a:rPr lang="ko-KR" altLang="en-US" dirty="0"/>
              <a:t>접근 가능 해야함 </a:t>
            </a:r>
          </a:p>
        </p:txBody>
      </p:sp>
    </p:spTree>
    <p:extLst>
      <p:ext uri="{BB962C8B-B14F-4D97-AF65-F5344CB8AC3E}">
        <p14:creationId xmlns:p14="http://schemas.microsoft.com/office/powerpoint/2010/main" val="1063653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F5F2F-12CF-4FE5-A82C-345479197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딜레마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93A7D1-29AA-4E25-BEE4-DCBE4A345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LSTM </a:t>
            </a:r>
            <a:r>
              <a:rPr lang="ko-KR" altLang="en-US" dirty="0"/>
              <a:t>은 </a:t>
            </a:r>
            <a:r>
              <a:rPr lang="en-US" altLang="ko-KR" dirty="0"/>
              <a:t>one dimension </a:t>
            </a:r>
            <a:r>
              <a:rPr lang="ko-KR" altLang="en-US" dirty="0"/>
              <a:t>만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이미지는 </a:t>
            </a:r>
            <a:r>
              <a:rPr lang="en-US" altLang="ko-KR" dirty="0"/>
              <a:t>two dimension</a:t>
            </a:r>
          </a:p>
          <a:p>
            <a:endParaRPr lang="en-US" altLang="ko-KR" dirty="0"/>
          </a:p>
          <a:p>
            <a:r>
              <a:rPr lang="en-US" altLang="ko-KR" dirty="0"/>
              <a:t>Image </a:t>
            </a:r>
            <a:r>
              <a:rPr lang="ko-KR" altLang="en-US" dirty="0"/>
              <a:t>처리는 </a:t>
            </a:r>
            <a:r>
              <a:rPr lang="en-US" altLang="ko-KR" dirty="0"/>
              <a:t>CNN </a:t>
            </a:r>
            <a:r>
              <a:rPr lang="ko-KR" altLang="en-US" dirty="0"/>
              <a:t>이 가장 효율적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MD-LSTM(2007) -&gt; MSGCM -&gt; S-LSTM(2013) -&gt; </a:t>
            </a:r>
          </a:p>
          <a:p>
            <a:r>
              <a:rPr lang="en-US" altLang="ko-KR" dirty="0">
                <a:highlight>
                  <a:srgbClr val="00FFFF"/>
                </a:highlight>
              </a:rPr>
              <a:t>Pixel RNN(2015)</a:t>
            </a:r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216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5088547-70FB-49A7-B4A5-31201112B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297" y="1547446"/>
            <a:ext cx="8565406" cy="265527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531164-03A9-4384-BA36-E7A026074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711" y="4273061"/>
            <a:ext cx="6347896" cy="2584939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76A8B09-93B2-4066-92FE-DECD8FEBF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Basis (MD-LSTM)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9489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CDB66-F75F-40DB-8D3C-D7AF3F697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ko-KR" dirty="0"/>
              <a:t>Basis (MD-LSTM)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6CB555-6F94-4554-8EC6-C50A45ED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5" y="1702045"/>
            <a:ext cx="6211365" cy="45984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83D948-048B-414C-A487-AA1D9572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270" y="2773117"/>
            <a:ext cx="5717835" cy="23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00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E5CD9B-8ADB-42F4-950C-42C6DC2A1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Basis (S-LSTM)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3F8335-FB39-485E-B5ED-AF0B77F35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29" y="1406769"/>
            <a:ext cx="102489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22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BF940-78F1-42B2-A4F0-1A1EC01E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Basis (Pixel</a:t>
            </a:r>
            <a:r>
              <a:rPr lang="ko-KR" altLang="en-US" dirty="0"/>
              <a:t> </a:t>
            </a:r>
            <a:r>
              <a:rPr lang="en-US" altLang="ko-KR" dirty="0"/>
              <a:t>RNN)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6A8AF66-E6B2-4915-AF65-79F58B01D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2456" y="1690688"/>
            <a:ext cx="8026854" cy="491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966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98F719-CB79-42C0-B888-0751724E6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142" y="4739053"/>
            <a:ext cx="11145715" cy="2009410"/>
          </a:xfrm>
        </p:spPr>
        <p:txBody>
          <a:bodyPr>
            <a:normAutofit fontScale="92500"/>
          </a:bodyPr>
          <a:lstStyle/>
          <a:p>
            <a:r>
              <a:rPr lang="ko-KR" altLang="en-US" dirty="0"/>
              <a:t>동그라미에 </a:t>
            </a:r>
            <a:r>
              <a:rPr lang="en-US" altLang="ko-KR" dirty="0"/>
              <a:t>* </a:t>
            </a:r>
            <a:r>
              <a:rPr lang="ko-KR" altLang="en-US" dirty="0"/>
              <a:t>표시는 </a:t>
            </a:r>
            <a:r>
              <a:rPr lang="en-US" altLang="ko-KR" dirty="0"/>
              <a:t>Convolution </a:t>
            </a:r>
            <a:r>
              <a:rPr lang="ko-KR" altLang="en-US" dirty="0"/>
              <a:t>연산 기호</a:t>
            </a:r>
            <a:endParaRPr lang="en-US" altLang="ko-KR" dirty="0"/>
          </a:p>
          <a:p>
            <a:r>
              <a:rPr lang="en-US" altLang="ko-KR" dirty="0"/>
              <a:t>Weight sharing </a:t>
            </a:r>
            <a:r>
              <a:rPr lang="ko-KR" altLang="en-US" dirty="0"/>
              <a:t>이 되어 </a:t>
            </a:r>
            <a:r>
              <a:rPr lang="en-US" altLang="ko-KR" dirty="0"/>
              <a:t>parameter </a:t>
            </a:r>
            <a:r>
              <a:rPr lang="ko-KR" altLang="en-US" dirty="0"/>
              <a:t>가 </a:t>
            </a:r>
            <a:r>
              <a:rPr lang="ko-KR" altLang="en-US" dirty="0" err="1"/>
              <a:t>줄어듬</a:t>
            </a:r>
            <a:endParaRPr lang="en-US" altLang="ko-KR" dirty="0"/>
          </a:p>
          <a:p>
            <a:r>
              <a:rPr lang="ko-KR" altLang="en-US" dirty="0"/>
              <a:t>옆의 종속성이 없다</a:t>
            </a:r>
            <a:r>
              <a:rPr lang="en-US" altLang="ko-KR" dirty="0"/>
              <a:t>, </a:t>
            </a:r>
            <a:r>
              <a:rPr lang="ko-KR" altLang="en-US" dirty="0"/>
              <a:t>그러므로 병렬화가 가능해짐</a:t>
            </a:r>
            <a:endParaRPr lang="en-US" altLang="ko-KR" dirty="0"/>
          </a:p>
          <a:p>
            <a:r>
              <a:rPr lang="ko-KR" altLang="en-US" dirty="0"/>
              <a:t>옆의 정보는 </a:t>
            </a:r>
            <a:r>
              <a:rPr lang="en-US" altLang="ko-KR" dirty="0"/>
              <a:t>mask A </a:t>
            </a:r>
            <a:r>
              <a:rPr lang="ko-KR" altLang="en-US" dirty="0"/>
              <a:t>가 씌운 </a:t>
            </a:r>
            <a:r>
              <a:rPr lang="en-US" altLang="ko-KR" dirty="0"/>
              <a:t>input </a:t>
            </a:r>
            <a:r>
              <a:rPr lang="ko-KR" altLang="en-US" dirty="0"/>
              <a:t>이미지에서 옆의 정보를 대신 가져옴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916E3B-7AAF-4A7B-8D5A-149FFC51A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670" y="365125"/>
            <a:ext cx="8950569" cy="37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38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268</Words>
  <Application>Microsoft Office PowerPoint</Application>
  <PresentationFormat>와이드스크린</PresentationFormat>
  <Paragraphs>58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PixelRNN  </vt:lpstr>
      <vt:lpstr>PowerPoint 프레젠테이션</vt:lpstr>
      <vt:lpstr>왜 이미지에서 LSTM을 사용하려 하는가</vt:lpstr>
      <vt:lpstr>딜레마</vt:lpstr>
      <vt:lpstr>Basis (MD-LSTM)</vt:lpstr>
      <vt:lpstr>Basis (MD-LSTM)</vt:lpstr>
      <vt:lpstr>Basis (S-LSTM)</vt:lpstr>
      <vt:lpstr>Basis (Pixel RNN)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Mask 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비교 </vt:lpstr>
      <vt:lpstr>PowerPoint 프레젠테이션</vt:lpstr>
      <vt:lpstr>PowerPoint 프레젠테이션</vt:lpstr>
      <vt:lpstr>Paper 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PixelRNN  (Mask Convolution)</dc:title>
  <dc:creator>명재 이</dc:creator>
  <cp:lastModifiedBy>명재 이</cp:lastModifiedBy>
  <cp:revision>8</cp:revision>
  <dcterms:created xsi:type="dcterms:W3CDTF">2019-03-25T08:49:41Z</dcterms:created>
  <dcterms:modified xsi:type="dcterms:W3CDTF">2019-03-25T09:17:48Z</dcterms:modified>
</cp:coreProperties>
</file>